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Eyesome Script" charset="1" panose="00000000000000000000"/>
      <p:regular r:id="rId7"/>
    </p:embeddedFont>
    <p:embeddedFont>
      <p:font typeface="Open Sans" charset="1" panose="020B0606030504020204"/>
      <p:regular r:id="rId8"/>
    </p:embeddedFont>
    <p:embeddedFont>
      <p:font typeface="Open Sans Bold" charset="1" panose="020B0806030504020204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392125">
            <a:off x="16898068" y="4970269"/>
            <a:ext cx="14449141" cy="23494538"/>
          </a:xfrm>
          <a:custGeom>
            <a:avLst/>
            <a:gdLst/>
            <a:ahLst/>
            <a:cxnLst/>
            <a:rect r="r" b="b" t="t" l="l"/>
            <a:pathLst>
              <a:path h="23494538" w="14449141">
                <a:moveTo>
                  <a:pt x="0" y="0"/>
                </a:moveTo>
                <a:lnTo>
                  <a:pt x="14449141" y="0"/>
                </a:lnTo>
                <a:lnTo>
                  <a:pt x="14449141" y="23494538"/>
                </a:lnTo>
                <a:lnTo>
                  <a:pt x="0" y="234945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944422">
            <a:off x="20145440" y="26753126"/>
            <a:ext cx="12378561" cy="18372632"/>
          </a:xfrm>
          <a:custGeom>
            <a:avLst/>
            <a:gdLst/>
            <a:ahLst/>
            <a:cxnLst/>
            <a:rect r="r" b="b" t="t" l="l"/>
            <a:pathLst>
              <a:path h="18372632" w="12378561">
                <a:moveTo>
                  <a:pt x="0" y="0"/>
                </a:moveTo>
                <a:lnTo>
                  <a:pt x="12378560" y="0"/>
                </a:lnTo>
                <a:lnTo>
                  <a:pt x="12378560" y="18372632"/>
                </a:lnTo>
                <a:lnTo>
                  <a:pt x="0" y="183726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21935">
            <a:off x="14153260" y="3125063"/>
            <a:ext cx="8912368" cy="2751694"/>
          </a:xfrm>
          <a:custGeom>
            <a:avLst/>
            <a:gdLst/>
            <a:ahLst/>
            <a:cxnLst/>
            <a:rect r="r" b="b" t="t" l="l"/>
            <a:pathLst>
              <a:path h="2751694" w="8912368">
                <a:moveTo>
                  <a:pt x="0" y="0"/>
                </a:moveTo>
                <a:lnTo>
                  <a:pt x="8912368" y="0"/>
                </a:lnTo>
                <a:lnTo>
                  <a:pt x="8912368" y="2751693"/>
                </a:lnTo>
                <a:lnTo>
                  <a:pt x="0" y="27516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221935">
            <a:off x="1131357" y="4313768"/>
            <a:ext cx="16643341" cy="3324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222"/>
              </a:lnSpc>
            </a:pPr>
            <a:r>
              <a:rPr lang="en-US" sz="19444" spc="2138">
                <a:solidFill>
                  <a:srgbClr val="373434"/>
                </a:solidFill>
                <a:latin typeface="Eyesome Script"/>
                <a:ea typeface="Eyesome Script"/>
                <a:cs typeface="Eyesome Script"/>
                <a:sym typeface="Eyesome Script"/>
              </a:rPr>
              <a:t>Welcome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-221935">
            <a:off x="-4095977" y="4922207"/>
            <a:ext cx="9538044" cy="2944871"/>
          </a:xfrm>
          <a:custGeom>
            <a:avLst/>
            <a:gdLst/>
            <a:ahLst/>
            <a:cxnLst/>
            <a:rect r="r" b="b" t="t" l="l"/>
            <a:pathLst>
              <a:path h="2944871" w="9538044">
                <a:moveTo>
                  <a:pt x="0" y="0"/>
                </a:moveTo>
                <a:lnTo>
                  <a:pt x="9538044" y="0"/>
                </a:lnTo>
                <a:lnTo>
                  <a:pt x="9538044" y="2944871"/>
                </a:lnTo>
                <a:lnTo>
                  <a:pt x="0" y="29448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926080" y="21653104"/>
            <a:ext cx="19755479" cy="28638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6756"/>
              </a:lnSpc>
              <a:spcBef>
                <a:spcPct val="0"/>
              </a:spcBef>
            </a:pPr>
            <a:r>
              <a:rPr lang="en-US" sz="33513">
                <a:solidFill>
                  <a:srgbClr val="373434"/>
                </a:solidFill>
                <a:latin typeface="Eyesome Script"/>
                <a:ea typeface="Eyesome Script"/>
                <a:cs typeface="Eyesome Script"/>
                <a:sym typeface="Eyesome Script"/>
              </a:rPr>
              <a:t>O</a:t>
            </a:r>
            <a:r>
              <a:rPr lang="en-US" sz="33513" u="none">
                <a:solidFill>
                  <a:srgbClr val="373434"/>
                </a:solidFill>
                <a:latin typeface="Eyesome Script"/>
                <a:ea typeface="Eyesome Script"/>
                <a:cs typeface="Eyesome Script"/>
                <a:sym typeface="Eyesome Script"/>
              </a:rPr>
              <a:t>livia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926080" y="27497165"/>
            <a:ext cx="19755479" cy="28638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6756"/>
              </a:lnSpc>
              <a:spcBef>
                <a:spcPct val="0"/>
              </a:spcBef>
            </a:pPr>
            <a:r>
              <a:rPr lang="en-US" sz="33513">
                <a:solidFill>
                  <a:srgbClr val="373434"/>
                </a:solidFill>
                <a:latin typeface="Eyesome Script"/>
                <a:ea typeface="Eyesome Script"/>
                <a:cs typeface="Eyesome Script"/>
                <a:sym typeface="Eyesome Script"/>
              </a:rPr>
              <a:t>Jamison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226983" y="24825469"/>
            <a:ext cx="2510105" cy="28638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6756"/>
              </a:lnSpc>
              <a:spcBef>
                <a:spcPct val="0"/>
              </a:spcBef>
            </a:pPr>
            <a:r>
              <a:rPr lang="en-US" sz="33513">
                <a:solidFill>
                  <a:srgbClr val="373434"/>
                </a:solidFill>
                <a:latin typeface="Eyesome Script"/>
                <a:ea typeface="Eyesome Script"/>
                <a:cs typeface="Eyesome Script"/>
                <a:sym typeface="Eyesome Script"/>
              </a:rPr>
              <a:t>+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926080" y="37827073"/>
            <a:ext cx="18802976" cy="1884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7586"/>
              </a:lnSpc>
              <a:spcBef>
                <a:spcPct val="0"/>
              </a:spcBef>
            </a:pPr>
            <a:r>
              <a:rPr lang="en-US" sz="5418" spc="2167">
                <a:solidFill>
                  <a:srgbClr val="373434"/>
                </a:solidFill>
                <a:latin typeface="Open Sans"/>
                <a:ea typeface="Open Sans"/>
                <a:cs typeface="Open Sans"/>
                <a:sym typeface="Open Sans"/>
              </a:rPr>
              <a:t>FRIDAY</a:t>
            </a:r>
            <a:r>
              <a:rPr lang="en-US" sz="5418" spc="2167" u="none">
                <a:solidFill>
                  <a:srgbClr val="373434"/>
                </a:solidFill>
                <a:latin typeface="Open Sans"/>
                <a:ea typeface="Open Sans"/>
                <a:cs typeface="Open Sans"/>
                <a:sym typeface="Open Sans"/>
              </a:rPr>
              <a:t> 06TH JULY</a:t>
            </a:r>
          </a:p>
          <a:p>
            <a:pPr algn="just" marL="0" indent="0" lvl="0">
              <a:lnSpc>
                <a:spcPts val="7586"/>
              </a:lnSpc>
              <a:spcBef>
                <a:spcPct val="0"/>
              </a:spcBef>
            </a:pPr>
            <a:r>
              <a:rPr lang="en-US" sz="5418" spc="2167" u="none">
                <a:solidFill>
                  <a:srgbClr val="373434"/>
                </a:solidFill>
                <a:latin typeface="Open Sans"/>
                <a:ea typeface="Open Sans"/>
                <a:cs typeface="Open Sans"/>
                <a:sym typeface="Open Sans"/>
              </a:rPr>
              <a:t>123 ANYWHERE ST., ANY CITY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717074" y="8047852"/>
            <a:ext cx="14370563" cy="1118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11"/>
              </a:lnSpc>
            </a:pPr>
            <a:r>
              <a:rPr lang="en-US" b="true" sz="6579" spc="1315">
                <a:solidFill>
                  <a:srgbClr val="37343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-TO OUR WEDDING-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DAGyYSI8IgY</dc:identifier>
  <dcterms:modified xsi:type="dcterms:W3CDTF">2011-08-01T06:04:30Z</dcterms:modified>
  <cp:revision>1</cp:revision>
  <dc:title>Cream Minimalist Modern Calligraphy Aesthetic Wedding Poster (32 x 48 英寸)</dc:title>
</cp:coreProperties>
</file>